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0" r:id="rId3"/>
    <p:sldId id="258" r:id="rId4"/>
    <p:sldId id="261" r:id="rId5"/>
    <p:sldId id="263" r:id="rId6"/>
    <p:sldId id="262" r:id="rId7"/>
    <p:sldId id="259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62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F0754-A29C-427F-8769-F3A50CBF0C38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647D9-758B-4B12-A5E3-C6A4E26F70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F0754-A29C-427F-8769-F3A50CBF0C38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647D9-758B-4B12-A5E3-C6A4E26F70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F0754-A29C-427F-8769-F3A50CBF0C38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647D9-758B-4B12-A5E3-C6A4E26F70F6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F0754-A29C-427F-8769-F3A50CBF0C38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647D9-758B-4B12-A5E3-C6A4E26F70F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F0754-A29C-427F-8769-F3A50CBF0C38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647D9-758B-4B12-A5E3-C6A4E26F70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F0754-A29C-427F-8769-F3A50CBF0C38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647D9-758B-4B12-A5E3-C6A4E26F70F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F0754-A29C-427F-8769-F3A50CBF0C38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647D9-758B-4B12-A5E3-C6A4E26F70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F0754-A29C-427F-8769-F3A50CBF0C38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647D9-758B-4B12-A5E3-C6A4E26F70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F0754-A29C-427F-8769-F3A50CBF0C38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647D9-758B-4B12-A5E3-C6A4E26F70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F0754-A29C-427F-8769-F3A50CBF0C38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647D9-758B-4B12-A5E3-C6A4E26F70F6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F0754-A29C-427F-8769-F3A50CBF0C38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647D9-758B-4B12-A5E3-C6A4E26F70F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82F0754-A29C-427F-8769-F3A50CBF0C38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57647D9-758B-4B12-A5E3-C6A4E26F70F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Мастер-класс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smtClean="0"/>
              <a:t>Разработка </a:t>
            </a:r>
            <a:r>
              <a:rPr lang="ru-RU" b="1" dirty="0"/>
              <a:t>он-</a:t>
            </a:r>
            <a:r>
              <a:rPr lang="ru-RU" b="1" dirty="0" err="1"/>
              <a:t>лайн</a:t>
            </a:r>
            <a:r>
              <a:rPr lang="ru-RU" b="1" dirty="0"/>
              <a:t> курсов: возможности сервисов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«</a:t>
            </a:r>
            <a:r>
              <a:rPr lang="ru-RU" b="1" dirty="0" err="1" smtClean="0"/>
              <a:t>Google</a:t>
            </a:r>
            <a:r>
              <a:rPr lang="ru-RU" b="1" dirty="0" smtClean="0"/>
              <a:t> Класс» </a:t>
            </a:r>
            <a:r>
              <a:rPr lang="ru-RU" b="1" dirty="0"/>
              <a:t>и </a:t>
            </a:r>
            <a:r>
              <a:rPr lang="ru-RU" b="1" dirty="0" smtClean="0"/>
              <a:t>«</a:t>
            </a:r>
            <a:r>
              <a:rPr lang="ru-RU" b="1" dirty="0" err="1" smtClean="0"/>
              <a:t>Якласс</a:t>
            </a:r>
            <a:r>
              <a:rPr lang="ru-RU" b="1" dirty="0"/>
              <a:t>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/>
              <a:t>Валерия Дмитриевна Кетова</a:t>
            </a:r>
            <a:r>
              <a:rPr lang="ru-RU" dirty="0"/>
              <a:t>, учитель информатики МАОУ «Школа бизнеса и предпринимательства» г</a:t>
            </a:r>
            <a:r>
              <a:rPr lang="ru-RU" dirty="0" smtClean="0"/>
              <a:t>. Перми</a:t>
            </a:r>
            <a:endParaRPr lang="ru-RU" dirty="0"/>
          </a:p>
          <a:p>
            <a:r>
              <a:rPr lang="ru-RU" b="1" dirty="0"/>
              <a:t>Сергей Николаевич Веснин</a:t>
            </a:r>
            <a:r>
              <a:rPr lang="ru-RU" dirty="0"/>
              <a:t>, учитель информатики МАОУ «СОШ 146 с углубленным изучением математики,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физики</a:t>
            </a:r>
            <a:r>
              <a:rPr lang="ru-RU" dirty="0"/>
              <a:t>, информатики» г. Перми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189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9" y="2420888"/>
            <a:ext cx="8208912" cy="3705275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/>
              <a:t>Материалы курса</a:t>
            </a:r>
          </a:p>
          <a:p>
            <a:r>
              <a:rPr lang="ru-RU" dirty="0" smtClean="0"/>
              <a:t>Любые материалы с </a:t>
            </a:r>
            <a:r>
              <a:rPr lang="en-US" dirty="0" smtClean="0"/>
              <a:t>google </a:t>
            </a:r>
            <a:r>
              <a:rPr lang="ru-RU" dirty="0" smtClean="0"/>
              <a:t>– диска</a:t>
            </a:r>
          </a:p>
          <a:p>
            <a:r>
              <a:rPr lang="ru-RU" dirty="0" smtClean="0"/>
              <a:t>Любые материалы, скопированные с компьютера преподавателя</a:t>
            </a:r>
          </a:p>
          <a:p>
            <a:r>
              <a:rPr lang="ru-RU" dirty="0" smtClean="0"/>
              <a:t>Видео, опубликованное в </a:t>
            </a:r>
            <a:r>
              <a:rPr lang="en-US" dirty="0" smtClean="0"/>
              <a:t>YouTube</a:t>
            </a:r>
          </a:p>
          <a:p>
            <a:r>
              <a:rPr lang="ru-RU" dirty="0" smtClean="0"/>
              <a:t>Ссылки на материалы, доступные в сети</a:t>
            </a:r>
            <a:endParaRPr lang="en-US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</a:t>
            </a:r>
            <a:r>
              <a:rPr lang="ru-RU" dirty="0" smtClean="0"/>
              <a:t>Класс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87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…ребенок на длительном больничном</a:t>
            </a:r>
            <a:endParaRPr lang="en-US" dirty="0" smtClean="0"/>
          </a:p>
          <a:p>
            <a:r>
              <a:rPr lang="ru-RU" dirty="0" smtClean="0"/>
              <a:t>…учитель </a:t>
            </a:r>
            <a:r>
              <a:rPr lang="ru-RU" dirty="0"/>
              <a:t>на </a:t>
            </a:r>
            <a:r>
              <a:rPr lang="ru-RU" dirty="0" smtClean="0"/>
              <a:t>больничном</a:t>
            </a:r>
          </a:p>
          <a:p>
            <a:r>
              <a:rPr lang="ru-RU" dirty="0" smtClean="0"/>
              <a:t>…в школе (классе) карантин</a:t>
            </a:r>
          </a:p>
          <a:p>
            <a:r>
              <a:rPr lang="ru-RU" dirty="0" smtClean="0"/>
              <a:t>…тема за пределами школьной программы</a:t>
            </a:r>
          </a:p>
          <a:p>
            <a:r>
              <a:rPr lang="ru-RU" dirty="0" smtClean="0"/>
              <a:t>…тема усваивается учащимися с разной скоростью</a:t>
            </a:r>
          </a:p>
          <a:p>
            <a:r>
              <a:rPr lang="ru-RU" dirty="0" smtClean="0"/>
              <a:t>…тема нужна для индивидуального повторения</a:t>
            </a:r>
          </a:p>
          <a:p>
            <a:r>
              <a:rPr lang="en-US" dirty="0" smtClean="0"/>
              <a:t>…</a:t>
            </a:r>
            <a:r>
              <a:rPr lang="ru-RU" dirty="0" smtClean="0"/>
              <a:t>реализуем технологию «перевернутый класс»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Он-</a:t>
            </a:r>
            <a:r>
              <a:rPr lang="ru-RU" dirty="0" err="1" smtClean="0"/>
              <a:t>лайн</a:t>
            </a:r>
            <a:r>
              <a:rPr lang="ru-RU" dirty="0" smtClean="0"/>
              <a:t> курс поможет нам если…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396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http://www.yaklass.ru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700808"/>
            <a:ext cx="8952317" cy="5035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583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56043" y="2276872"/>
            <a:ext cx="7804389" cy="4032448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/>
              <a:t>Общее описание</a:t>
            </a:r>
          </a:p>
          <a:p>
            <a:pPr algn="just"/>
            <a:r>
              <a:rPr lang="ru-RU" dirty="0" smtClean="0"/>
              <a:t>Ресурс разработан в 2013 году</a:t>
            </a:r>
          </a:p>
          <a:p>
            <a:pPr algn="just"/>
            <a:r>
              <a:rPr lang="ru-RU" dirty="0"/>
              <a:t>Технология сайта позволяет проводить электронные тестирования и генерировать задания, уникальные для каждого </a:t>
            </a:r>
            <a:r>
              <a:rPr lang="ru-RU" dirty="0" smtClean="0"/>
              <a:t>ученика</a:t>
            </a:r>
          </a:p>
          <a:p>
            <a:pPr algn="just"/>
            <a:r>
              <a:rPr lang="ru-RU" dirty="0" smtClean="0"/>
              <a:t>Авторами разработан набор электронных учебников по различным предметам, состоящих из теоретического материала и проверочных работ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http://www.yaklass.ru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074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56043" y="2420888"/>
            <a:ext cx="7804389" cy="4248472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b="1" dirty="0" smtClean="0"/>
              <a:t>Минусы организационной части</a:t>
            </a:r>
          </a:p>
          <a:p>
            <a:pPr algn="just"/>
            <a:r>
              <a:rPr lang="ru-RU" dirty="0" smtClean="0"/>
              <a:t>Для регистрации в системе в роли «учитель» необходимо одобрение образовательного учреждения</a:t>
            </a:r>
          </a:p>
          <a:p>
            <a:pPr algn="just"/>
            <a:r>
              <a:rPr lang="ru-RU" dirty="0"/>
              <a:t>6.6 Авторские материалы, размещенные на Сайте Пользователем, не возвращаются. Администрация вправе распоряжаться авторскими материалами Пользователя без получения предварительного согласия Пользователя и выплаты ему авторского вознаграждения</a:t>
            </a:r>
            <a:r>
              <a:rPr lang="ru-RU" dirty="0" smtClean="0"/>
              <a:t>. (Из пользовательского соглашения)</a:t>
            </a:r>
          </a:p>
          <a:p>
            <a:pPr algn="just"/>
            <a:r>
              <a:rPr lang="ru-RU" dirty="0" smtClean="0"/>
              <a:t>Разработка своего предмета доступна только в платной версии</a:t>
            </a:r>
          </a:p>
          <a:p>
            <a:pPr algn="just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http://www.yaklass.ru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662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56043" y="2420888"/>
            <a:ext cx="7804389" cy="42484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/>
              <a:t>Минусы содержательной части</a:t>
            </a:r>
          </a:p>
          <a:p>
            <a:pPr algn="just"/>
            <a:r>
              <a:rPr lang="ru-RU" dirty="0" smtClean="0"/>
              <a:t>Генерация заданий не позволяет учителю видеть ошибки ребенка и проводить работу над ошибками</a:t>
            </a:r>
          </a:p>
          <a:p>
            <a:pPr algn="just"/>
            <a:r>
              <a:rPr lang="ru-RU" dirty="0" smtClean="0"/>
              <a:t>При генерации возникают вперемешку как очень сложные так и простые варианты заданий</a:t>
            </a:r>
          </a:p>
          <a:p>
            <a:pPr algn="just"/>
            <a:r>
              <a:rPr lang="ru-RU" dirty="0" smtClean="0"/>
              <a:t>В программе есть не все темы годичных курсов (на примере математики, информатики)</a:t>
            </a:r>
          </a:p>
          <a:p>
            <a:pPr algn="just"/>
            <a:r>
              <a:rPr lang="ru-RU" dirty="0" smtClean="0"/>
              <a:t>Не все темы отработаны, т.е. не выявлены важные элементы тем, нет их отработки (на примере математики, информатики)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http://www.yaklass.ru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624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675467"/>
            <a:ext cx="7660373" cy="3450696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/>
              <a:t>Общее описание</a:t>
            </a:r>
          </a:p>
          <a:p>
            <a:pPr algn="just"/>
            <a:r>
              <a:rPr lang="ru-RU" dirty="0" smtClean="0"/>
              <a:t>Не дает набора заранее разработанных материалов</a:t>
            </a:r>
          </a:p>
          <a:p>
            <a:pPr algn="just"/>
            <a:r>
              <a:rPr lang="ru-RU" dirty="0" smtClean="0"/>
              <a:t>Позволяет составлять свои собственные курсы и не претендует на авторские права</a:t>
            </a:r>
          </a:p>
          <a:p>
            <a:pPr algn="just"/>
            <a:r>
              <a:rPr lang="ru-RU" dirty="0" smtClean="0"/>
              <a:t>Как один из сервисов </a:t>
            </a:r>
            <a:r>
              <a:rPr lang="en-US" dirty="0" smtClean="0"/>
              <a:t>google</a:t>
            </a:r>
            <a:r>
              <a:rPr lang="ru-RU" dirty="0" smtClean="0"/>
              <a:t>, может работать во взаимосвязи с другими сервисами </a:t>
            </a:r>
            <a:r>
              <a:rPr lang="en-US" dirty="0" smtClean="0"/>
              <a:t>google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</a:t>
            </a:r>
            <a:r>
              <a:rPr lang="ru-RU" dirty="0" smtClean="0"/>
              <a:t>Класс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047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2675466"/>
            <a:ext cx="8064896" cy="384987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/>
              <a:t>Характеристики курса</a:t>
            </a:r>
          </a:p>
          <a:p>
            <a:pPr algn="just"/>
            <a:r>
              <a:rPr lang="ru-RU" dirty="0" smtClean="0"/>
              <a:t>Курс состоит из ленты курса, в которой могут быть материалы, вопросы, задания, объявления, комментарии учащихся</a:t>
            </a:r>
          </a:p>
          <a:p>
            <a:pPr algn="just"/>
            <a:r>
              <a:rPr lang="ru-RU" dirty="0" smtClean="0"/>
              <a:t>Курс автоматически связывается с сервисом «</a:t>
            </a:r>
            <a:r>
              <a:rPr lang="en-US" dirty="0" smtClean="0"/>
              <a:t>google </a:t>
            </a:r>
            <a:r>
              <a:rPr lang="ru-RU" dirty="0" smtClean="0"/>
              <a:t>календарь»</a:t>
            </a:r>
          </a:p>
          <a:p>
            <a:pPr algn="just"/>
            <a:r>
              <a:rPr lang="ru-RU" dirty="0" smtClean="0"/>
              <a:t>Курс позволяет приглашать учащихся</a:t>
            </a:r>
          </a:p>
          <a:p>
            <a:pPr algn="just"/>
            <a:r>
              <a:rPr lang="ru-RU" dirty="0" smtClean="0"/>
              <a:t>Курс позволяет приглашать преподавателей для совместного составления и проведения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</a:t>
            </a:r>
            <a:r>
              <a:rPr lang="ru-RU" dirty="0" smtClean="0"/>
              <a:t>Класс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946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9" y="2420888"/>
            <a:ext cx="8208912" cy="3705275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/>
              <a:t>Работа с учащимися</a:t>
            </a:r>
          </a:p>
          <a:p>
            <a:pPr algn="just"/>
            <a:r>
              <a:rPr lang="ru-RU" dirty="0" smtClean="0"/>
              <a:t>Учащийся приглашается путем рассылки приглашений от курса или сообщением индивидуального кода курса</a:t>
            </a:r>
          </a:p>
          <a:p>
            <a:pPr algn="just"/>
            <a:r>
              <a:rPr lang="ru-RU" dirty="0" smtClean="0"/>
              <a:t>Учащимся можно отправлять электронные письма индивидуально</a:t>
            </a:r>
          </a:p>
          <a:p>
            <a:pPr algn="just"/>
            <a:r>
              <a:rPr lang="ru-RU" dirty="0" smtClean="0"/>
              <a:t>Можно организовать рассылку писем всем учащимся курса или отдельным группам учащихся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</a:t>
            </a:r>
            <a:r>
              <a:rPr lang="ru-RU" dirty="0" smtClean="0"/>
              <a:t>Класс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946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305</TotalTime>
  <Words>397</Words>
  <Application>Microsoft Office PowerPoint</Application>
  <PresentationFormat>Экран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Мастер-класс Разработка он-лайн курсов: возможности сервисов  «Google Класс» и «Якласс»</vt:lpstr>
      <vt:lpstr>Он-лайн курс поможет нам если…</vt:lpstr>
      <vt:lpstr>http://www.yaklass.ru</vt:lpstr>
      <vt:lpstr>http://www.yaklass.ru</vt:lpstr>
      <vt:lpstr>http://www.yaklass.ru</vt:lpstr>
      <vt:lpstr>http://www.yaklass.ru</vt:lpstr>
      <vt:lpstr>Google Класс</vt:lpstr>
      <vt:lpstr>Google Класс</vt:lpstr>
      <vt:lpstr>Google Класс</vt:lpstr>
      <vt:lpstr>Google Класс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Валерия Кетова</dc:creator>
  <cp:lastModifiedBy>Валерия Кетова</cp:lastModifiedBy>
  <cp:revision>16</cp:revision>
  <dcterms:created xsi:type="dcterms:W3CDTF">2018-03-25T14:28:08Z</dcterms:created>
  <dcterms:modified xsi:type="dcterms:W3CDTF">2018-03-26T21:13:38Z</dcterms:modified>
</cp:coreProperties>
</file>